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Hodnoceno 6 subjektů</c:v>
                </c:pt>
              </c:strCache>
            </c:strRef>
          </c:tx>
          <c:cat>
            <c:strRef>
              <c:f>List1!$A$2:$A$12</c:f>
              <c:strCache>
                <c:ptCount val="11"/>
                <c:pt idx="0">
                  <c:v>Parkování a povrch parkoviště</c:v>
                </c:pt>
                <c:pt idx="1">
                  <c:v>Rozměr dveří</c:v>
                </c:pt>
                <c:pt idx="2">
                  <c:v>Madla</c:v>
                </c:pt>
                <c:pt idx="3">
                  <c:v>Vstup</c:v>
                </c:pt>
                <c:pt idx="4">
                  <c:v>Světelná signalizace</c:v>
                </c:pt>
                <c:pt idx="5">
                  <c:v>Hmatné označení</c:v>
                </c:pt>
                <c:pt idx="6">
                  <c:v>Telefon s optickou signalizací</c:v>
                </c:pt>
                <c:pt idx="7">
                  <c:v>Prostor mezi nábytkem</c:v>
                </c:pt>
                <c:pt idx="8">
                  <c:v>Asistence</c:v>
                </c:pt>
                <c:pt idx="9">
                  <c:v>Jídelní lístek</c:v>
                </c:pt>
                <c:pt idx="10">
                  <c:v>Hygienické zařízení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13</c:v>
                </c:pt>
                <c:pt idx="1">
                  <c:v>4</c:v>
                </c:pt>
                <c:pt idx="2">
                  <c:v>10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Hodnoceno 8 subjektů</c:v>
                </c:pt>
              </c:strCache>
            </c:strRef>
          </c:tx>
          <c:cat>
            <c:strRef>
              <c:f>List1!$A$2:$A$11</c:f>
              <c:strCache>
                <c:ptCount val="10"/>
                <c:pt idx="0">
                  <c:v>Parkování a povrch parkoviště</c:v>
                </c:pt>
                <c:pt idx="1">
                  <c:v>Rozměr dveří</c:v>
                </c:pt>
                <c:pt idx="2">
                  <c:v>Madla</c:v>
                </c:pt>
                <c:pt idx="3">
                  <c:v>Vstup</c:v>
                </c:pt>
                <c:pt idx="4">
                  <c:v>Světelná signalizace</c:v>
                </c:pt>
                <c:pt idx="5">
                  <c:v>Hmatné označení</c:v>
                </c:pt>
                <c:pt idx="6">
                  <c:v>Telefon s optickou signalizací</c:v>
                </c:pt>
                <c:pt idx="7">
                  <c:v>Prostor mezi nábytkem</c:v>
                </c:pt>
                <c:pt idx="8">
                  <c:v>Asistence</c:v>
                </c:pt>
                <c:pt idx="9">
                  <c:v>Jídelní lístek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17</c:v>
                </c:pt>
                <c:pt idx="1">
                  <c:v>4</c:v>
                </c:pt>
                <c:pt idx="2">
                  <c:v>9</c:v>
                </c:pt>
                <c:pt idx="3">
                  <c:v>5</c:v>
                </c:pt>
                <c:pt idx="4">
                  <c:v>8</c:v>
                </c:pt>
                <c:pt idx="5">
                  <c:v>3</c:v>
                </c:pt>
                <c:pt idx="6">
                  <c:v>8</c:v>
                </c:pt>
                <c:pt idx="7">
                  <c:v>13</c:v>
                </c:pt>
                <c:pt idx="8">
                  <c:v>6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Orlické hory pro všechny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Už jsme byli v terénu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03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9498" y="0"/>
            <a:ext cx="6629400" cy="1143000"/>
          </a:xfrm>
        </p:spPr>
        <p:txBody>
          <a:bodyPr/>
          <a:lstStyle/>
          <a:p>
            <a:r>
              <a:rPr lang="cs-CZ" dirty="0" smtClean="0"/>
              <a:t>MAS POHODA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833339"/>
              </p:ext>
            </p:extLst>
          </p:nvPr>
        </p:nvGraphicFramePr>
        <p:xfrm>
          <a:off x="179512" y="1052736"/>
          <a:ext cx="89644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053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1143000"/>
          </a:xfrm>
        </p:spPr>
        <p:txBody>
          <a:bodyPr/>
          <a:lstStyle/>
          <a:p>
            <a:r>
              <a:rPr lang="cs-CZ" dirty="0" smtClean="0"/>
              <a:t>MAS ORLICKO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432458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019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budeme pokračovat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>
            <a:normAutofit/>
          </a:bodyPr>
          <a:lstStyle/>
          <a:p>
            <a:r>
              <a:rPr lang="cs-CZ" dirty="0" smtClean="0"/>
              <a:t>Dokončení hodnocení listopadových analýz (není uzavřeno, máme i trasy a památky, které je třeba vyhodnotit) = další výsledky představeny na seminářích v únoru</a:t>
            </a:r>
          </a:p>
          <a:p>
            <a:r>
              <a:rPr lang="cs-CZ" dirty="0" smtClean="0"/>
              <a:t>Další analýzy = přihlášky ze seminářů, emailové výzvy = v období únor – květen 2012</a:t>
            </a:r>
          </a:p>
          <a:p>
            <a:r>
              <a:rPr lang="cs-CZ" dirty="0" smtClean="0"/>
              <a:t>V březnu začneme vyvěšovat první objekty na web jedemetaky.cz, udělovat certifikáty a připravovat programy pro handicapované, rodiny s dětmi a seniory</a:t>
            </a:r>
          </a:p>
          <a:p>
            <a:r>
              <a:rPr lang="cs-CZ" dirty="0" smtClean="0"/>
              <a:t>Propagační kampaň = aktivní nabídka pomocí prodejců, katalog atd.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32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Zkušební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Certifikační komise se seznámila s terénem a prostředím regionu</a:t>
            </a:r>
          </a:p>
          <a:p>
            <a:r>
              <a:rPr lang="cs-CZ" dirty="0" smtClean="0"/>
              <a:t>Vyzkoušeli jsme hodnocení ubytování a stravování – 14 objektů</a:t>
            </a:r>
          </a:p>
          <a:p>
            <a:r>
              <a:rPr lang="cs-CZ" dirty="0" smtClean="0"/>
              <a:t>Vyzkoušeli jsme novou metodiku pro atraktivity, naučné stezky atd. – 5 objektů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21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Poznatky certifikační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7984" y="1901952"/>
            <a:ext cx="3649216" cy="4224528"/>
          </a:xfrm>
        </p:spPr>
        <p:txBody>
          <a:bodyPr/>
          <a:lstStyle/>
          <a:p>
            <a:r>
              <a:rPr lang="cs-CZ" sz="2200" dirty="0" smtClean="0"/>
              <a:t>Restaurace Lovecký zámeček Olešnice v OH</a:t>
            </a:r>
          </a:p>
          <a:p>
            <a:r>
              <a:rPr lang="cs-CZ" dirty="0" smtClean="0"/>
              <a:t>Chybí 32 klíčových bodů k certifikátu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617720" cy="34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5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Poznatky certifikační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Pohyb - </a:t>
            </a:r>
            <a:r>
              <a:rPr lang="cs-CZ" b="1" dirty="0">
                <a:solidFill>
                  <a:srgbClr val="FF0000"/>
                </a:solidFill>
              </a:rPr>
              <a:t>madla na vstupních dveřích,  madla na WC, podjezd </a:t>
            </a:r>
            <a:r>
              <a:rPr lang="cs-CZ" b="1" dirty="0" smtClean="0">
                <a:solidFill>
                  <a:srgbClr val="FF0000"/>
                </a:solidFill>
              </a:rPr>
              <a:t>umyvadla</a:t>
            </a:r>
          </a:p>
          <a:p>
            <a:r>
              <a:rPr lang="cs-CZ" b="1" dirty="0" smtClean="0"/>
              <a:t>Zrak – chybí vodící linie, bezpatkové písmo v jídelním lístku</a:t>
            </a:r>
          </a:p>
          <a:p>
            <a:r>
              <a:rPr lang="cs-CZ" b="1" dirty="0" smtClean="0"/>
              <a:t>Sluch – </a:t>
            </a:r>
            <a:r>
              <a:rPr lang="cs-CZ" b="1" dirty="0" smtClean="0">
                <a:solidFill>
                  <a:srgbClr val="FF0000"/>
                </a:solidFill>
              </a:rPr>
              <a:t>světelná signalizace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51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5955" cy="579460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907"/>
            <a:ext cx="4860032" cy="3701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402832" y="4005064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 teď? Požádáme spřátelené organizace o posudky – ORION, NERATOV. Konečné resumé až po jejich vyjádření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89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Poznatky certifikační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024" y="1884263"/>
            <a:ext cx="3649216" cy="4224528"/>
          </a:xfrm>
        </p:spPr>
        <p:txBody>
          <a:bodyPr/>
          <a:lstStyle/>
          <a:p>
            <a:r>
              <a:rPr lang="cs-CZ" sz="2200" dirty="0" smtClean="0"/>
              <a:t>Penzion Jelínek Opočno</a:t>
            </a:r>
          </a:p>
          <a:p>
            <a:r>
              <a:rPr lang="cs-CZ" dirty="0" smtClean="0"/>
              <a:t>Chybí 46 klíčových bodů k certifikátu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" y="1916832"/>
            <a:ext cx="5210374" cy="39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Poznatky certifikační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/>
              <a:t>Pohyb </a:t>
            </a:r>
            <a:r>
              <a:rPr lang="cs-CZ" b="1" smtClean="0"/>
              <a:t>–</a:t>
            </a:r>
            <a:r>
              <a:rPr lang="cs-CZ" b="1">
                <a:solidFill>
                  <a:srgbClr val="FF0000"/>
                </a:solidFill>
              </a:rPr>
              <a:t> </a:t>
            </a:r>
            <a:r>
              <a:rPr lang="cs-CZ" b="1" smtClean="0">
                <a:solidFill>
                  <a:srgbClr val="FF0000"/>
                </a:solidFill>
              </a:rPr>
              <a:t>madla </a:t>
            </a:r>
            <a:r>
              <a:rPr lang="cs-CZ" b="1" dirty="0">
                <a:solidFill>
                  <a:srgbClr val="FF0000"/>
                </a:solidFill>
              </a:rPr>
              <a:t>na </a:t>
            </a:r>
            <a:r>
              <a:rPr lang="cs-CZ" b="1" dirty="0" smtClean="0">
                <a:solidFill>
                  <a:srgbClr val="FF0000"/>
                </a:solidFill>
              </a:rPr>
              <a:t>vstupních dveřích a na dveřích </a:t>
            </a:r>
            <a:r>
              <a:rPr lang="cs-CZ" b="1" dirty="0" smtClean="0"/>
              <a:t>pokoje, madla ve sprchovém boxu</a:t>
            </a:r>
          </a:p>
          <a:p>
            <a:r>
              <a:rPr lang="cs-CZ" b="1" dirty="0" smtClean="0"/>
              <a:t>Zrak – </a:t>
            </a:r>
            <a:r>
              <a:rPr lang="cs-CZ" b="1" dirty="0" smtClean="0">
                <a:solidFill>
                  <a:srgbClr val="FF0000"/>
                </a:solidFill>
              </a:rPr>
              <a:t>sklon chodníku,</a:t>
            </a:r>
            <a:r>
              <a:rPr lang="cs-CZ" b="1" dirty="0"/>
              <a:t> </a:t>
            </a:r>
            <a:r>
              <a:rPr lang="cs-CZ" b="1" dirty="0" smtClean="0"/>
              <a:t>hmatné označení pokoje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Sluch – telefon s optickou signalizací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98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097692" y="479715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 teď? Požádáme spřátelené organizace o posudky – ORION, NERATOV. Konečné resumé až po jejich vyjádření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82" y="0"/>
            <a:ext cx="5628117" cy="4221088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" y="1457400"/>
            <a:ext cx="4050449" cy="5400600"/>
          </a:xfrm>
        </p:spPr>
      </p:pic>
    </p:spTree>
    <p:extLst>
      <p:ext uri="{BB962C8B-B14F-4D97-AF65-F5344CB8AC3E}">
        <p14:creationId xmlns:p14="http://schemas.microsoft.com/office/powerpoint/2010/main" val="262020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Poznatky certifikační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024" y="1884263"/>
            <a:ext cx="3649216" cy="4224528"/>
          </a:xfrm>
        </p:spPr>
        <p:txBody>
          <a:bodyPr/>
          <a:lstStyle/>
          <a:p>
            <a:r>
              <a:rPr lang="cs-CZ" sz="2200" dirty="0" smtClean="0"/>
              <a:t>Penzion Jelínek Opočno</a:t>
            </a:r>
          </a:p>
          <a:p>
            <a:r>
              <a:rPr lang="cs-CZ" dirty="0" smtClean="0"/>
              <a:t>Chybí 46 klíčových bodů k certifikátu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" y="1916832"/>
            <a:ext cx="5210374" cy="39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66271"/>
      </p:ext>
    </p:extLst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Bubliny</Template>
  <TotalTime>65</TotalTime>
  <Words>273</Words>
  <Application>Microsoft Office PowerPoint</Application>
  <PresentationFormat>Předvádění na obrazovce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1</vt:lpstr>
      <vt:lpstr>Orlické hory pro všechny</vt:lpstr>
      <vt:lpstr>Zkušební analýzy</vt:lpstr>
      <vt:lpstr>Poznatky certifikační komise</vt:lpstr>
      <vt:lpstr>Poznatky certifikační komise</vt:lpstr>
      <vt:lpstr>Prezentace aplikace PowerPoint</vt:lpstr>
      <vt:lpstr>Poznatky certifikační komise</vt:lpstr>
      <vt:lpstr>Poznatky certifikační komise</vt:lpstr>
      <vt:lpstr>Prezentace aplikace PowerPoint</vt:lpstr>
      <vt:lpstr>Poznatky certifikační komise</vt:lpstr>
      <vt:lpstr>MAS POHODA</vt:lpstr>
      <vt:lpstr>MAS ORLICKO</vt:lpstr>
      <vt:lpstr>Jak budeme pokračovat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Orlické hory pro všechny</dc:title>
  <dc:creator>Uživatel</dc:creator>
  <cp:lastModifiedBy>Uživatel</cp:lastModifiedBy>
  <cp:revision>9</cp:revision>
  <dcterms:created xsi:type="dcterms:W3CDTF">2012-01-23T14:50:40Z</dcterms:created>
  <dcterms:modified xsi:type="dcterms:W3CDTF">2012-01-27T06:40:58Z</dcterms:modified>
</cp:coreProperties>
</file>