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25.1.2012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25.1.2012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25.1.2012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25.1.2012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25.1.2012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25.1.2012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EC1D4A-A796-47C3-A63E-CE236FB377E2}" type="datetimeFigureOut">
              <a:rPr lang="cs-CZ" smtClean="0"/>
              <a:t>25.1.2012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25.1.2012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sutova@dsohp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Rekapitulace semináře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Orlické hory pro všechny</a:t>
            </a:r>
          </a:p>
        </p:txBody>
      </p:sp>
    </p:spTree>
    <p:extLst>
      <p:ext uri="{BB962C8B-B14F-4D97-AF65-F5344CB8AC3E}">
        <p14:creationId xmlns:p14="http://schemas.microsoft.com/office/powerpoint/2010/main" val="297465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děláme?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Získáváme informace</a:t>
            </a:r>
          </a:p>
          <a:p>
            <a:r>
              <a:rPr lang="cs-CZ" dirty="0" smtClean="0"/>
              <a:t>Analyzujeme bariéry</a:t>
            </a:r>
          </a:p>
          <a:p>
            <a:r>
              <a:rPr lang="cs-CZ" dirty="0" smtClean="0"/>
              <a:t>Hledáme řešení k jejich odstranění</a:t>
            </a:r>
          </a:p>
          <a:p>
            <a:endParaRPr lang="cs-CZ" dirty="0"/>
          </a:p>
          <a:p>
            <a:r>
              <a:rPr lang="cs-CZ" dirty="0" smtClean="0"/>
              <a:t>Proč?</a:t>
            </a:r>
          </a:p>
          <a:p>
            <a:endParaRPr lang="cs-CZ" dirty="0"/>
          </a:p>
          <a:p>
            <a:r>
              <a:rPr lang="cs-CZ" dirty="0" smtClean="0"/>
              <a:t>Abychom mohli říct rodinám s dětmi, seniorům a handicapovaným, že Orlické hory a Podorlicko jsou region, kam mohou přijet, kde se o ně postarají.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84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se zapojit?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Mohu získat certifikát nebo semafor</a:t>
            </a:r>
          </a:p>
          <a:p>
            <a:r>
              <a:rPr lang="cs-CZ" dirty="0" smtClean="0"/>
              <a:t>K čemu to je?</a:t>
            </a:r>
          </a:p>
          <a:p>
            <a:r>
              <a:rPr lang="cs-CZ" dirty="0" smtClean="0"/>
              <a:t>Získám zdarma prezentaci na webu jedemetaky.cz a v tištěném katalogu</a:t>
            </a:r>
          </a:p>
          <a:p>
            <a:r>
              <a:rPr lang="cs-CZ" dirty="0" smtClean="0"/>
              <a:t>Informace o mě budou cíleně předávány organizacím, které s cílovými skupinami pracují</a:t>
            </a:r>
          </a:p>
          <a:p>
            <a:r>
              <a:rPr lang="cs-CZ" dirty="0" smtClean="0"/>
              <a:t>Budu zapojen do systému nabídky programů pro rodiny s dětmi, seniory, handicapované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208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pro to musím udělat?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Nechám si udělat zdarma analýzu – budu se věnovat </a:t>
            </a:r>
            <a:r>
              <a:rPr lang="cs-CZ" smtClean="0"/>
              <a:t>certifikační </a:t>
            </a:r>
            <a:r>
              <a:rPr lang="cs-CZ" smtClean="0"/>
              <a:t>komisi</a:t>
            </a:r>
            <a:endParaRPr lang="cs-CZ" dirty="0" smtClean="0"/>
          </a:p>
          <a:p>
            <a:r>
              <a:rPr lang="cs-CZ" dirty="0" smtClean="0"/>
              <a:t>Budu spolupracovat a hledat cesty k odstranění bariéry</a:t>
            </a:r>
          </a:p>
          <a:p>
            <a:r>
              <a:rPr lang="cs-CZ" dirty="0" smtClean="0"/>
              <a:t>Pravidelně budu aktualizovat informace</a:t>
            </a:r>
          </a:p>
          <a:p>
            <a:r>
              <a:rPr lang="cs-CZ" dirty="0" smtClean="0"/>
              <a:t>Poskytnu zpětnou vazbu – nechám své hosty vyplnit dotazník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164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Systém nabídky produktů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Díky projektu budeme znát – ubytování, restaurace a památky vhodné pro cílovou skupinu</a:t>
            </a:r>
          </a:p>
          <a:p>
            <a:r>
              <a:rPr lang="cs-CZ" dirty="0" smtClean="0"/>
              <a:t>V regionu je dopravce, který cílovou skupinu převáží</a:t>
            </a:r>
          </a:p>
          <a:p>
            <a:r>
              <a:rPr lang="cs-CZ" dirty="0" smtClean="0"/>
              <a:t>V regionu je cestovní agentura, která bude nabídku prodávat</a:t>
            </a:r>
          </a:p>
          <a:p>
            <a:pPr marL="0" indent="0">
              <a:buNone/>
            </a:pPr>
            <a:endParaRPr lang="cs-CZ" dirty="0" smtClean="0"/>
          </a:p>
          <a:p>
            <a:pPr lvl="1"/>
            <a:r>
              <a:rPr lang="cs-CZ" dirty="0" smtClean="0"/>
              <a:t>Vše zabalíme a máme balíček – od příjezdu až po odjezd ! Sestavme 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239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přihlásit ke spolupráci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Na semináři, telefonem, emailem:</a:t>
            </a:r>
          </a:p>
          <a:p>
            <a:endParaRPr lang="cs-CZ" dirty="0"/>
          </a:p>
          <a:p>
            <a:r>
              <a:rPr lang="cs-CZ" dirty="0" smtClean="0"/>
              <a:t>Orlické hory a Podorlicko</a:t>
            </a:r>
          </a:p>
          <a:p>
            <a:r>
              <a:rPr lang="cs-CZ" dirty="0" smtClean="0"/>
              <a:t>Panská 1492, 516 01 Rychnov nad Kněžnou</a:t>
            </a:r>
          </a:p>
          <a:p>
            <a:r>
              <a:rPr lang="cs-CZ" dirty="0" smtClean="0">
                <a:hlinkClick r:id="rId2"/>
              </a:rPr>
              <a:t>sutova@dsohp.cz</a:t>
            </a:r>
            <a:r>
              <a:rPr lang="cs-CZ" dirty="0" smtClean="0"/>
              <a:t>, 774 125 014</a:t>
            </a:r>
          </a:p>
          <a:p>
            <a:endParaRPr lang="cs-CZ" dirty="0"/>
          </a:p>
          <a:p>
            <a:r>
              <a:rPr lang="cs-CZ" smtClean="0"/>
              <a:t>DĚKUJEME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32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</TotalTime>
  <Words>220</Words>
  <Application>Microsoft Office PowerPoint</Application>
  <PresentationFormat>Předvádění na obrazovce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Arkýř</vt:lpstr>
      <vt:lpstr>Rekapitulace semináře</vt:lpstr>
      <vt:lpstr>Co děláme?</vt:lpstr>
      <vt:lpstr>Proč se zapojit?</vt:lpstr>
      <vt:lpstr>Co pro to musím udělat?</vt:lpstr>
      <vt:lpstr>Systém nabídky produktů</vt:lpstr>
      <vt:lpstr>Jak se přihlásit ke spolupráci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Rekapitulace semináře</dc:title>
  <dc:creator>Uživatel</dc:creator>
  <cp:lastModifiedBy>Uživatel</cp:lastModifiedBy>
  <cp:revision>2</cp:revision>
  <dcterms:created xsi:type="dcterms:W3CDTF">2012-01-24T10:29:08Z</dcterms:created>
  <dcterms:modified xsi:type="dcterms:W3CDTF">2012-01-25T11:14:53Z</dcterms:modified>
</cp:coreProperties>
</file>