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63" r:id="rId6"/>
    <p:sldId id="258" r:id="rId7"/>
    <p:sldId id="261" r:id="rId8"/>
    <p:sldId id="25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8EB9-E360-4CBE-8BDD-4AF87A8D40FA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4B550-8554-4C76-90D4-226D8C836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63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8EB9-E360-4CBE-8BDD-4AF87A8D40FA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4B550-8554-4C76-90D4-226D8C836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113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8EB9-E360-4CBE-8BDD-4AF87A8D40FA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4B550-8554-4C76-90D4-226D8C836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03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8EB9-E360-4CBE-8BDD-4AF87A8D40FA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4B550-8554-4C76-90D4-226D8C836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986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8EB9-E360-4CBE-8BDD-4AF87A8D40FA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4B550-8554-4C76-90D4-226D8C836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13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8EB9-E360-4CBE-8BDD-4AF87A8D40FA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4B550-8554-4C76-90D4-226D8C836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70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8EB9-E360-4CBE-8BDD-4AF87A8D40FA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4B550-8554-4C76-90D4-226D8C836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732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8EB9-E360-4CBE-8BDD-4AF87A8D40FA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4B550-8554-4C76-90D4-226D8C836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266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8EB9-E360-4CBE-8BDD-4AF87A8D40FA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4B550-8554-4C76-90D4-226D8C836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541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8EB9-E360-4CBE-8BDD-4AF87A8D40FA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4B550-8554-4C76-90D4-226D8C836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440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8EB9-E360-4CBE-8BDD-4AF87A8D40FA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4B550-8554-4C76-90D4-226D8C836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93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98EB9-E360-4CBE-8BDD-4AF87A8D40FA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4B550-8554-4C76-90D4-226D8C836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660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Orlické hory pro všechny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85516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Proč si pořídit certifikát</a:t>
            </a:r>
            <a:r>
              <a:rPr lang="cs-CZ" dirty="0" smtClean="0"/>
              <a:t>?</a:t>
            </a:r>
          </a:p>
          <a:p>
            <a:r>
              <a:rPr lang="cs-CZ" dirty="0" smtClean="0"/>
              <a:t>Kostelecké Horky 25. 1. 2012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002060"/>
                </a:solidFill>
              </a:rPr>
              <a:t>VÍTEJTE !</a:t>
            </a:r>
            <a:endParaRPr lang="cs-CZ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65113"/>
            <a:ext cx="1524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671488"/>
            <a:ext cx="1270000" cy="14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77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036" y="2903612"/>
            <a:ext cx="8229600" cy="1143000"/>
          </a:xfrm>
        </p:spPr>
        <p:txBody>
          <a:bodyPr/>
          <a:lstStyle/>
          <a:p>
            <a:r>
              <a:rPr lang="cs-CZ" dirty="0" smtClean="0"/>
              <a:t>Dodavatelé projektu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95792"/>
            <a:ext cx="1248139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068" y="1268760"/>
            <a:ext cx="915342" cy="1183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60383"/>
            <a:ext cx="2663960" cy="104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609600" y="252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Realizátoři projektu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586" y="3933056"/>
            <a:ext cx="4500500" cy="10801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19359" y="47971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Financování projektu</a:t>
            </a:r>
            <a:endParaRPr lang="cs-CZ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35" y="5661248"/>
            <a:ext cx="7172848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93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Seznámit se s tím, co se chystá – Projekt OH pro všechny</a:t>
            </a:r>
          </a:p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Pobavit se o tom, zda je metodika hodnocení bezbariérovosti správně nastavena</a:t>
            </a:r>
          </a:p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Vyjmenovat nejobtížněji odstranitelné bariéry</a:t>
            </a:r>
          </a:p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Najít způsob jak se zapojit a získat certifikát nebo výhody propagace a zapojení se do nabídky  zdarma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6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Trendy v cestování znevýhodněných skupin obyvatel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Evropa stárne – větší počet seniorů v turismu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Rodiny s dětmi jsou vítány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Stavby a rekonstrukce probíhají s ohledem na větší využitelnost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Větší důraz na začlenění osob do normálního života – mohou využívat stejné služby jako ostatní, nikdo je přehnaně nelituje, nabízí pomoc, ale nenutí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7030A0"/>
                </a:solidFill>
              </a:rPr>
              <a:t>www.chodicilide.cz</a:t>
            </a:r>
            <a:endParaRPr lang="cs-CZ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02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zkušenost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Pracujete s cílovou skupinou (handicapovaní, senioři, rodiny s dětmi)?</a:t>
            </a:r>
          </a:p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Přizpůsobujete svou nabídku?</a:t>
            </a:r>
          </a:p>
        </p:txBody>
      </p:sp>
    </p:spTree>
    <p:extLst>
      <p:ext uri="{BB962C8B-B14F-4D97-AF65-F5344CB8AC3E}">
        <p14:creationId xmlns:p14="http://schemas.microsoft.com/office/powerpoint/2010/main" val="1504813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jsou největší bariéry v rekreaci?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Handicapovaní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Senioři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Rodiny s dětmi</a:t>
            </a:r>
          </a:p>
          <a:p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nějaké 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zdravotní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postižení různého stupně,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od 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lehkého po těžké, 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má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každý 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šestý občan 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EU, tedy</a:t>
            </a:r>
            <a:endParaRPr lang="cs-CZ" sz="2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přibližně 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80 milionů 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lidí.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Tento 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podíl se bude 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vlivem  stárnutí 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obyvatelstva dále 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zvyšovat!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1196752"/>
            <a:ext cx="5429250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445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Převzato s projektu Beskydy pro všechny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Chybí užitečné informace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Nejenom stavební bariéry, ale také chybí služby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Chybí znalosti a dovednosti personálu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Ve školách se problematice osob se zdravotním postižením nevěnuje pozornost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Personál často neumí reagovat na specifické potřeby zdravotně postižených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0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Nic není takovou bariérou,</a:t>
            </a:r>
          </a:p>
          <a:p>
            <a:pPr marL="0" indent="0" algn="ctr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j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ako neposkytnutá informace !!!</a:t>
            </a:r>
          </a:p>
          <a:p>
            <a:pPr marL="0" indent="0" algn="ctr">
              <a:buNone/>
            </a:pP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cs-CZ" b="1" dirty="0" smtClean="0">
                <a:solidFill>
                  <a:srgbClr val="002060"/>
                </a:solidFill>
              </a:rPr>
              <a:t>Vše ostatní vyřeší úsilí, nadšení a finance </a:t>
            </a:r>
            <a:r>
              <a:rPr lang="cs-CZ" b="1" dirty="0" smtClean="0">
                <a:solidFill>
                  <a:srgbClr val="002060"/>
                </a:solidFill>
                <a:sym typeface="Wingdings" pitchFamily="2" charset="2"/>
              </a:rPr>
              <a:t></a:t>
            </a:r>
          </a:p>
          <a:p>
            <a:pPr marL="0" indent="0" algn="ctr">
              <a:buNone/>
            </a:pPr>
            <a:endParaRPr lang="cs-CZ" b="1" dirty="0" smtClean="0">
              <a:solidFill>
                <a:srgbClr val="002060"/>
              </a:solidFill>
              <a:sym typeface="Wingdings" pitchFamily="2" charset="2"/>
            </a:endParaRPr>
          </a:p>
          <a:p>
            <a:pPr marL="0" indent="0" algn="ctr">
              <a:buNone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Usilovat budeme společně</a:t>
            </a:r>
          </a:p>
          <a:p>
            <a:pPr marL="0" indent="0" algn="ctr">
              <a:buNone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Nadšením vás nakazíme</a:t>
            </a:r>
          </a:p>
          <a:p>
            <a:pPr marL="0" indent="0" algn="ctr">
              <a:buNone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Kam pro finance poradíme – na semináři v březnu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4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265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Orlické hory pro všechny</vt:lpstr>
      <vt:lpstr>Dodavatelé projektu</vt:lpstr>
      <vt:lpstr>Cíle semináře</vt:lpstr>
      <vt:lpstr>Trendy v cestování znevýhodněných skupin obyvatel</vt:lpstr>
      <vt:lpstr>Vlastní zkušenost</vt:lpstr>
      <vt:lpstr>Jaké jsou největší bariéry v rekreaci?</vt:lpstr>
      <vt:lpstr>Převzato s projektu Beskydy pro všechny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Orlické hory pro všechny</dc:title>
  <dc:creator>Uživatel</dc:creator>
  <cp:lastModifiedBy>Uživatel</cp:lastModifiedBy>
  <cp:revision>7</cp:revision>
  <dcterms:created xsi:type="dcterms:W3CDTF">2012-01-23T13:40:20Z</dcterms:created>
  <dcterms:modified xsi:type="dcterms:W3CDTF">2012-01-24T10:10:03Z</dcterms:modified>
</cp:coreProperties>
</file>