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9"/>
  </p:notesMasterIdLst>
  <p:sldIdLst>
    <p:sldId id="256" r:id="rId2"/>
    <p:sldId id="257" r:id="rId3"/>
    <p:sldId id="263" r:id="rId4"/>
    <p:sldId id="261" r:id="rId5"/>
    <p:sldId id="258" r:id="rId6"/>
    <p:sldId id="262" r:id="rId7"/>
    <p:sldId id="25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03139-B552-4A74-9365-987535901CB4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1DBB9-8463-4430-ABBC-0A66B862D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425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1DBB9-8463-4430-ABBC-0A66B862D8F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592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1DBB9-8463-4430-ABBC-0A66B862D8F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592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1DBB9-8463-4430-ABBC-0A66B862D8F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592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1DBB9-8463-4430-ABBC-0A66B862D8F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592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1DBB9-8463-4430-ABBC-0A66B862D8F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592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1DBB9-8463-4430-ABBC-0A66B862D8F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592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1DBB9-8463-4430-ABBC-0A66B862D8F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592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demetaky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548680"/>
            <a:ext cx="6552728" cy="64807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accent1">
                    <a:lumMod val="50000"/>
                  </a:schemeClr>
                </a:solidFill>
              </a:rPr>
              <a:t>Orlické hory pro všechny</a:t>
            </a:r>
            <a:endParaRPr lang="cs-CZ" sz="40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755576" y="1772816"/>
            <a:ext cx="7776864" cy="46805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itchFamily="34" charset="0"/>
              <a:buChar char="•"/>
            </a:pPr>
            <a:r>
              <a:rPr lang="cs-CZ" b="1" i="1" dirty="0" smtClean="0">
                <a:solidFill>
                  <a:schemeClr val="accent6">
                    <a:lumMod val="50000"/>
                  </a:schemeClr>
                </a:solidFill>
              </a:rPr>
              <a:t>Již jste viděli, jak to probíhalo v Beskydech</a:t>
            </a:r>
          </a:p>
          <a:p>
            <a:pPr algn="l"/>
            <a:endParaRPr lang="cs-CZ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cs-CZ" b="1" i="1" dirty="0" smtClean="0">
                <a:solidFill>
                  <a:schemeClr val="accent6">
                    <a:lumMod val="50000"/>
                  </a:schemeClr>
                </a:solidFill>
              </a:rPr>
              <a:t>Budeme pilotní projekt mimo území  Moravskoslezského kraje a chceme dosáhnout stejného úspěchu</a:t>
            </a:r>
          </a:p>
          <a:p>
            <a:pPr algn="l"/>
            <a:endParaRPr lang="cs-CZ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cs-CZ" b="1" i="1" dirty="0" smtClean="0">
                <a:solidFill>
                  <a:schemeClr val="accent6">
                    <a:lumMod val="50000"/>
                  </a:schemeClr>
                </a:solidFill>
              </a:rPr>
              <a:t>Hodnotíme = pohybový, zrakový a sluchový handicap, ale také rodiny s malými dětmi, seniory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cs-CZ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cs-CZ" b="1" i="1" dirty="0" smtClean="0">
                <a:solidFill>
                  <a:schemeClr val="accent6">
                    <a:lumMod val="50000"/>
                  </a:schemeClr>
                </a:solidFill>
              </a:rPr>
              <a:t>Rušíme bariéry = podáme důkladné informace soustředěné na 1 místě – všichni mají možnost volby</a:t>
            </a:r>
            <a:endParaRPr lang="cs-CZ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35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1620" y="548680"/>
            <a:ext cx="6912768" cy="64807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accent1">
                    <a:lumMod val="50000"/>
                  </a:schemeClr>
                </a:solidFill>
              </a:rPr>
              <a:t>Jak se myšlenka objevila?</a:t>
            </a:r>
            <a:endParaRPr lang="cs-CZ" sz="40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1988840"/>
            <a:ext cx="871296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Rok 2009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Společnost </a:t>
            </a:r>
            <a:r>
              <a:rPr lang="cs-CZ" sz="2000" b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Audis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Bus s.r.o. rozšiřuje své služby v oblasti sociální dopravy a převozu handicapovaných osob (do zaměstnání, za rekreací) – setkává se s poptávkou, nezná nabídku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cs-CZ" sz="20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Setkání společnosti </a:t>
            </a:r>
            <a:r>
              <a:rPr lang="cs-CZ" sz="2000" b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Audis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Bus s.r.o. a firmy </a:t>
            </a:r>
            <a:r>
              <a:rPr lang="cs-CZ" sz="2000" b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Kazuist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v rámci národních konferencí o bezbariérovém cestovním ruchu = seznámení se s projektem Beskydy pro všechny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cs-CZ" sz="20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Společné setkání DS OHP, </a:t>
            </a:r>
            <a:r>
              <a:rPr lang="cs-CZ" sz="2000" b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Audis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Bus s.r.o., </a:t>
            </a:r>
            <a:r>
              <a:rPr lang="cs-CZ" sz="2000" b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Kazuist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s.r.o. a Univerzitou Palackého Olomouc nad myšlenkou Orlických hor bez bariér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cs-CZ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742950" lvl="1" indent="-285750">
              <a:buFont typeface="Arial" pitchFamily="34" charset="0"/>
              <a:buChar char="•"/>
            </a:pPr>
            <a:endParaRPr lang="cs-CZ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742950" lvl="1" indent="-285750">
              <a:buFont typeface="Arial" pitchFamily="34" charset="0"/>
              <a:buChar char="•"/>
            </a:pPr>
            <a:endParaRPr lang="cs-CZ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742950" lvl="1" indent="-285750">
              <a:buFont typeface="Arial" pitchFamily="34" charset="0"/>
              <a:buChar char="•"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067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1620" y="548680"/>
            <a:ext cx="6912768" cy="64807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accent1">
                    <a:lumMod val="50000"/>
                  </a:schemeClr>
                </a:solidFill>
              </a:rPr>
              <a:t>Jak se myšlenka objevila?</a:t>
            </a:r>
            <a:endParaRPr lang="cs-CZ" sz="40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1988840"/>
            <a:ext cx="871296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Rok 2010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DSOHP společně s </a:t>
            </a:r>
            <a:r>
              <a:rPr lang="cs-CZ" sz="2000" b="1" dirty="0" err="1">
                <a:solidFill>
                  <a:schemeClr val="accent6">
                    <a:lumMod val="50000"/>
                  </a:schemeClr>
                </a:solidFill>
              </a:rPr>
              <a:t>Kazuist</a:t>
            </a: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 s. r. o. a Univerzitou Olomouc aktualizovali metodiku bezbariérovosti a  představení webu 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jedemetaky.cz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MAS NAD ORLICÍ, ORLICKO a POHODA VENKOVA 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 přichází </a:t>
            </a: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s myšlenkou podpory BEZ BARIÉROVÉ REKREACE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Setkání aktérů a některých spolků na území OHP, které pracují s cílovou skupinou = dohodnuta případná pomoc (ORION, NERATOV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endParaRPr lang="cs-CZ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endParaRPr lang="cs-CZ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254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1196752"/>
            <a:ext cx="6696744" cy="64807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rgbClr val="002060"/>
                </a:solidFill>
              </a:rPr>
              <a:t>Jak se myšlenka objevila?</a:t>
            </a:r>
            <a:endParaRPr lang="cs-CZ" sz="4000" b="1" u="sng" dirty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1988840"/>
            <a:ext cx="525658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Rok 2011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MAS uspěly se žádostí o dotaci na Projekt Orlické hory pro všechny, DS OHP se stává dodavatelem části zakázky</a:t>
            </a:r>
          </a:p>
          <a:p>
            <a:endParaRPr lang="cs-CZ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350566"/>
            <a:ext cx="2992617" cy="347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559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332656"/>
            <a:ext cx="6552728" cy="648072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>
                <a:solidFill>
                  <a:srgbClr val="002060"/>
                </a:solidFill>
              </a:rPr>
              <a:t>Kdy a kde ?</a:t>
            </a:r>
            <a:endParaRPr lang="cs-CZ" sz="4000" b="1" u="sng" dirty="0">
              <a:solidFill>
                <a:srgbClr val="00206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50937" y="1484784"/>
            <a:ext cx="525658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Projekt pokrývá celé území regionu Orlické hory a Podorlicko</a:t>
            </a:r>
          </a:p>
          <a:p>
            <a:pPr marL="285750" indent="-285750">
              <a:buFont typeface="Arial" pitchFamily="34" charset="0"/>
              <a:buChar char="•"/>
            </a:pPr>
            <a:endParaRPr lang="cs-CZ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Rozdělen na 2 části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Analýza, školení a propagace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Vybavení a kulturní akce</a:t>
            </a:r>
          </a:p>
          <a:p>
            <a:pPr marL="285750" indent="-285750">
              <a:buFont typeface="Arial" pitchFamily="34" charset="0"/>
              <a:buChar char="•"/>
            </a:pPr>
            <a:endParaRPr lang="cs-CZ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latin typeface="+mj-lt"/>
              </a:rPr>
              <a:t>1. část zajišťuje OHP</a:t>
            </a:r>
          </a:p>
          <a:p>
            <a:pPr marL="285750" indent="-285750">
              <a:buFont typeface="Arial" pitchFamily="34" charset="0"/>
              <a:buChar char="•"/>
            </a:pPr>
            <a:endParaRPr lang="cs-CZ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Analýzy = leden – květen 2012</a:t>
            </a:r>
          </a:p>
          <a:p>
            <a:pPr marL="285750" indent="-285750">
              <a:buFont typeface="Arial" pitchFamily="34" charset="0"/>
              <a:buChar char="•"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Další semináře: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Školení personálu = únor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Cesta k certifikátu = březen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060848"/>
            <a:ext cx="3441998" cy="208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73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1620" y="356121"/>
            <a:ext cx="6552728" cy="648072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>
                <a:solidFill>
                  <a:srgbClr val="002060"/>
                </a:solidFill>
              </a:rPr>
              <a:t>Kdy a kde ?</a:t>
            </a:r>
            <a:endParaRPr lang="cs-CZ" sz="4000" b="1" u="sng" dirty="0">
              <a:solidFill>
                <a:srgbClr val="00206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6408" y="1214532"/>
            <a:ext cx="42484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Katalog poskytovatelů služeb včetně distribuce červenec 2012</a:t>
            </a:r>
          </a:p>
          <a:p>
            <a:endParaRPr lang="cs-CZ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Zveřejnění výstupů projektu na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hlinkClick r:id="rId3"/>
              </a:rPr>
              <a:t>www.jedemetaky.cz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červenec 2012</a:t>
            </a:r>
          </a:p>
          <a:p>
            <a:endParaRPr lang="cs-CZ" b="1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latin typeface="+mj-lt"/>
              </a:rPr>
              <a:t>2. část zajišťují MAS POHODA, NAD ORLICÍ a ORLICKO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Vybavení některých organizací v regionu, které pracují s cílovou skupinou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Uspořádání kulturně-sportovních akcí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Multikulturní odpoledne s Charitou 12.5.2012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Vítání prázdnin 30.6.2012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Dokážeme to 14.6. 2012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720" y="980728"/>
            <a:ext cx="4261111" cy="5545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58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548680"/>
            <a:ext cx="6552728" cy="64807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rgbClr val="002060"/>
                </a:solidFill>
              </a:rPr>
              <a:t>Co projekt přinese?</a:t>
            </a:r>
            <a:endParaRPr lang="cs-CZ" sz="4000" b="1" u="sng" dirty="0">
              <a:solidFill>
                <a:srgbClr val="00206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6" y="1412776"/>
            <a:ext cx="74888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Odbourání informačních bariér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– zákazník bude vědět, jaká místa jsou vhodná, kde se může ubytovat, co může navštívit, vše bude možné najít na jednom místě (web, katalog)</a:t>
            </a:r>
          </a:p>
          <a:p>
            <a:endParaRPr lang="cs-CZ" sz="20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Odbourání přepravních bariér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– OHP bude lépe dostupné veřejnou dopravou – firma </a:t>
            </a:r>
            <a:r>
              <a:rPr lang="cs-CZ" sz="2000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Audis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může zajišťovat svoz od vlaku či autobusu a pohyb po regionu</a:t>
            </a:r>
          </a:p>
          <a:p>
            <a:endParaRPr lang="cs-CZ" sz="20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Výhoda pro poskytovatele služeb: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Analýza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Certifikát a označení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Propagace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Poradenství a vzdělávání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20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Vše může vést ke zvýšení obsazenosti a návštěvnosti a s tím spojeným zvýšeným ekonomickým přínosem</a:t>
            </a:r>
          </a:p>
        </p:txBody>
      </p:sp>
    </p:spTree>
    <p:extLst>
      <p:ext uri="{BB962C8B-B14F-4D97-AF65-F5344CB8AC3E}">
        <p14:creationId xmlns:p14="http://schemas.microsoft.com/office/powerpoint/2010/main" val="183542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139</TotalTime>
  <Words>437</Words>
  <Application>Microsoft Office PowerPoint</Application>
  <PresentationFormat>Předvádění na obrazovce (4:3)</PresentationFormat>
  <Paragraphs>76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Slunovrat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14</cp:revision>
  <dcterms:created xsi:type="dcterms:W3CDTF">2012-01-17T08:25:13Z</dcterms:created>
  <dcterms:modified xsi:type="dcterms:W3CDTF">2012-01-24T07:28:14Z</dcterms:modified>
</cp:coreProperties>
</file>