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82" r:id="rId5"/>
    <p:sldId id="266" r:id="rId6"/>
    <p:sldId id="273" r:id="rId7"/>
    <p:sldId id="275" r:id="rId8"/>
    <p:sldId id="276" r:id="rId9"/>
    <p:sldId id="277" r:id="rId10"/>
    <p:sldId id="267" r:id="rId11"/>
    <p:sldId id="280" r:id="rId12"/>
    <p:sldId id="274" r:id="rId13"/>
    <p:sldId id="279" r:id="rId14"/>
    <p:sldId id="278" r:id="rId15"/>
    <p:sldId id="268" r:id="rId16"/>
    <p:sldId id="281" r:id="rId17"/>
    <p:sldId id="269" r:id="rId18"/>
    <p:sldId id="272" r:id="rId19"/>
  </p:sldIdLst>
  <p:sldSz cx="9144000" cy="6858000" type="screen4x3"/>
  <p:notesSz cx="6884988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C031A-9775-4126-BA85-334B863BE9AC}" type="datetimeFigureOut">
              <a:rPr lang="cs-CZ" smtClean="0"/>
              <a:t>26.4.2012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441D-ECC2-4040-B366-038E26F61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41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5B0218B5-3C2C-4B22-8384-F2CA6A24D134}" type="datetimeFigureOut">
              <a:rPr lang="cs-CZ" smtClean="0"/>
              <a:t>26.4.2012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BC815878-DE3F-464E-B22B-DAA2973251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15878-DE3F-464E-B22B-DAA2973251C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13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CE2B-112B-4E8A-BD7E-65F3E5681582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63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2F80-7580-4FC0-8108-54ED207AEA12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1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EC04-9465-4CD5-91BE-BE0683F74526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03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FFF4-7CCB-4CC6-B903-3CA34D64D4D7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98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42AD-EAA8-4F41-AB49-F36F620DE496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B882-44E5-4E53-A99E-29C20AAD2946}" type="datetime1">
              <a:rPr lang="cs-CZ" smtClean="0"/>
              <a:t>26.4.2012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7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C20E-C7C3-49C9-8698-B88092037A4B}" type="datetime1">
              <a:rPr lang="cs-CZ" smtClean="0"/>
              <a:t>26.4.2012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3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C684-1059-459D-B142-B50AF10AD1B6}" type="datetime1">
              <a:rPr lang="cs-CZ" smtClean="0"/>
              <a:t>26.4.2012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6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DF26-2F89-4136-AF83-26860CDB144A}" type="datetime1">
              <a:rPr lang="cs-CZ" smtClean="0"/>
              <a:t>26.4.2012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4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2D4C-D4FA-4C83-9711-183EF0996C2D}" type="datetime1">
              <a:rPr lang="cs-CZ" smtClean="0"/>
              <a:t>26.4.2012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44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0906-18EE-49AD-8629-C9C9F498298F}" type="datetime1">
              <a:rPr lang="cs-CZ" smtClean="0"/>
              <a:t>26.4.2012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93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871F-6CD0-480E-AD5F-5F6BB7AF39BD}" type="datetime1">
              <a:rPr lang="cs-CZ" smtClean="0"/>
              <a:t>26.4.2012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B550-8554-4C76-90D4-226D8C8369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6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hyperlink" Target="http://www.jedemetaky.cz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11.gif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Orlické hory pro </a:t>
            </a:r>
            <a:r>
              <a:rPr lang="cs-CZ" dirty="0" smtClean="0"/>
              <a:t>všechny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Cesta k certifikaci</a:t>
            </a:r>
            <a:endParaRPr lang="cs-CZ" dirty="0" smtClean="0"/>
          </a:p>
          <a:p>
            <a:r>
              <a:rPr lang="cs-CZ" dirty="0" smtClean="0"/>
              <a:t>Nové Město nad Metují 27.4.2012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VÍTEJTE !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664" y="1412777"/>
            <a:ext cx="8884824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Nejčastěji těžce odstranitelné bariéry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2852936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3600" dirty="0" smtClean="0"/>
              <a:t>Špatný povrch a sklon parkoviště a přístupové cesty</a:t>
            </a:r>
          </a:p>
          <a:p>
            <a:pPr marL="342900" indent="-342900">
              <a:buAutoNum type="arabicParenR"/>
            </a:pPr>
            <a:r>
              <a:rPr lang="cs-CZ" sz="3600" dirty="0" smtClean="0"/>
              <a:t>Vodící linie</a:t>
            </a:r>
          </a:p>
          <a:p>
            <a:pPr marL="342900" indent="-342900">
              <a:buAutoNum type="arabicParenR"/>
            </a:pPr>
            <a:r>
              <a:rPr lang="cs-CZ" sz="3600" dirty="0" smtClean="0"/>
              <a:t>Bariérový vstup</a:t>
            </a:r>
          </a:p>
          <a:p>
            <a:pPr marL="342900" indent="-342900">
              <a:buAutoNum type="arabicParenR" startAt="4"/>
            </a:pPr>
            <a:r>
              <a:rPr lang="cs-CZ" sz="3600" dirty="0" smtClean="0"/>
              <a:t>Nevhodné sociální zařízení</a:t>
            </a:r>
          </a:p>
        </p:txBody>
      </p:sp>
    </p:spTree>
    <p:extLst>
      <p:ext uri="{BB962C8B-B14F-4D97-AF65-F5344CB8AC3E}">
        <p14:creationId xmlns:p14="http://schemas.microsoft.com/office/powerpoint/2010/main" val="8854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4847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3600" dirty="0" smtClean="0"/>
              <a:t>Špatný povrch a sklon parkoviště a přístupové cesty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18910"/>
            <a:ext cx="5652119" cy="42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4847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2) Vodící linie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392"/>
            <a:ext cx="4732206" cy="6309608"/>
          </a:xfrm>
          <a:prstGeom prst="rect">
            <a:avLst/>
          </a:prstGeom>
        </p:spPr>
      </p:pic>
      <p:pic>
        <p:nvPicPr>
          <p:cNvPr id="1026" name="Picture 2" descr="http://kony.wz.cz/bariery/barifoto/signpa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5" y="2780928"/>
            <a:ext cx="45719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živatel\Desktop\analyzy final - do brezna 48\Nad Orlici\Pod rozhlednou\analyza\P10107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" y="1895320"/>
            <a:ext cx="3710526" cy="4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112" y="141277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3) Bariérový vstup</a:t>
            </a:r>
          </a:p>
        </p:txBody>
      </p:sp>
      <p:pic>
        <p:nvPicPr>
          <p:cNvPr id="2050" name="Picture 2" descr="C:\Users\Uživatel\Desktop\analyzy final - do brezna 48\Orlicko\Penzion Marie Magdalenka - doladit schody\analyza\dotaznik komise + fotky\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0084"/>
            <a:ext cx="399593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9642" y="146691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4"/>
            </a:pPr>
            <a:r>
              <a:rPr lang="cs-CZ" sz="3600" dirty="0" smtClean="0"/>
              <a:t>Nevhodné sociální zařízení</a:t>
            </a:r>
          </a:p>
        </p:txBody>
      </p:sp>
      <p:pic>
        <p:nvPicPr>
          <p:cNvPr id="5122" name="Picture 2" descr="http://www.tzb-info.cz/docu/clanky/0037/003793o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60600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zb-info.cz/docu/clanky/0037/003793o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" y="2672916"/>
            <a:ext cx="550167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699" y="1303005"/>
            <a:ext cx="7772400" cy="68583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Zajímavé projekty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79512" y="1985715"/>
            <a:ext cx="7772400" cy="68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Stadion Nové Město nad Metují: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564"/>
            <a:ext cx="4572000" cy="41824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75564"/>
            <a:ext cx="4716016" cy="4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699" y="1303005"/>
            <a:ext cx="7772400" cy="68583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Zajímavé projekty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9642" y="1971860"/>
            <a:ext cx="2792054" cy="2177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Tábor J. A. Komenského Běleč n. Orl.: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6" y="2165719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699" y="1303005"/>
            <a:ext cx="7772400" cy="68583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Zajímavé projekty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23497" y="2005962"/>
            <a:ext cx="7772400" cy="68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Zámek Kostelec nad Orlicí: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79512" y="4365103"/>
            <a:ext cx="7772400" cy="68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Zámek Častolovice: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3676" y="4869160"/>
            <a:ext cx="8860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„Prohlídka </a:t>
            </a:r>
            <a:r>
              <a:rPr lang="cs-CZ" b="1" dirty="0"/>
              <a:t>pro nevidomé a slabozraké návštěvníky  </a:t>
            </a:r>
            <a:r>
              <a:rPr lang="cs-CZ" b="1" dirty="0" smtClean="0"/>
              <a:t>- připravili jsme </a:t>
            </a:r>
            <a:r>
              <a:rPr lang="cs-CZ" b="1" dirty="0"/>
              <a:t>individuální prohlídku v délce jedné hodiny. Jednotlivci či skupině (skupiny doporučujeme předem objednat) se věnuje průvodce, jenž se skrze hmatové vjemy nevidoucího snaží zprostředkovat cestu k výtvarnému umění a historii. To znamená, že je mu umožněn bezprostřední kontakt skrze vybrané předměty, které se nacházejí v zámecké </a:t>
            </a:r>
            <a:r>
              <a:rPr lang="cs-CZ" b="1" dirty="0" smtClean="0"/>
              <a:t>expozici.“</a:t>
            </a:r>
          </a:p>
          <a:p>
            <a:r>
              <a:rPr lang="cs-CZ" b="1" dirty="0" smtClean="0"/>
              <a:t>Pro </a:t>
            </a:r>
            <a:r>
              <a:rPr lang="cs-CZ" b="1" dirty="0"/>
              <a:t>vozíčkáře je v zámku instalována schodová plošina a bezbariérová toaleta.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92769" y="2596000"/>
            <a:ext cx="8860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Expozice nově otevřena v dubnu 2012 – Život v Biedermeieru ve zvýšeném přízemí zámku. Dostupnost bočním vchodem a výtahem. Zámek dostupný od parkoviště – zpevněný terén.  Bezbariérové WC. Je zde připravena virtuální prohlídka s titulky.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267" y="1303006"/>
            <a:ext cx="7772400" cy="49583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002060"/>
                </a:solidFill>
              </a:rPr>
              <a:t>Zajímavé projekty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-18256" y="1798843"/>
            <a:ext cx="5376105" cy="68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Muzeum řemesel Letohrad: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62" y="1798843"/>
            <a:ext cx="3789306" cy="50524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34" y="2198115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b="1" dirty="0"/>
              <a:t>Program: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600" b="1" dirty="0"/>
              <a:t>9:00 – </a:t>
            </a:r>
            <a:r>
              <a:rPr lang="cs-CZ" sz="2600" b="1" dirty="0" smtClean="0"/>
              <a:t>9:30       OHP </a:t>
            </a:r>
            <a:r>
              <a:rPr lang="cs-CZ" sz="2600" b="1" dirty="0"/>
              <a:t>prezentace poznatků z terénních šetření – </a:t>
            </a:r>
            <a:r>
              <a:rPr lang="cs-CZ" sz="2600" b="1" dirty="0" smtClean="0"/>
              <a:t>			počet </a:t>
            </a:r>
            <a:r>
              <a:rPr lang="cs-CZ" sz="2600" b="1" dirty="0"/>
              <a:t>analyzovaných, nejčastější lehce odstranitelné </a:t>
            </a:r>
            <a:r>
              <a:rPr lang="cs-CZ" sz="2600" b="1" dirty="0" smtClean="0"/>
              <a:t>			bariéry</a:t>
            </a:r>
            <a:r>
              <a:rPr lang="cs-CZ" sz="2600" b="1" dirty="0"/>
              <a:t>, nejčastější těžce odstranitelné bariéry, zajímavé </a:t>
            </a:r>
            <a:r>
              <a:rPr lang="cs-CZ" sz="2600" b="1" dirty="0" smtClean="0"/>
              <a:t>		projekty</a:t>
            </a:r>
            <a:br>
              <a:rPr lang="cs-CZ" sz="2600" b="1" dirty="0" smtClean="0"/>
            </a:b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/>
              <a:t>9:30 – </a:t>
            </a:r>
            <a:r>
              <a:rPr lang="cs-CZ" sz="2600" dirty="0" smtClean="0"/>
              <a:t>10:00     Prezentace MAS na </a:t>
            </a:r>
            <a:r>
              <a:rPr lang="cs-CZ" sz="2600" dirty="0"/>
              <a:t>téma příklady dobré praxe a </a:t>
            </a:r>
            <a:r>
              <a:rPr lang="cs-CZ" sz="2600" dirty="0" smtClean="0"/>
              <a:t>			připravované výzvy</a:t>
            </a:r>
            <a:br>
              <a:rPr lang="cs-CZ" sz="2600" dirty="0" smtClean="0"/>
            </a:br>
            <a:r>
              <a:rPr lang="cs-CZ" sz="2600" dirty="0"/>
              <a:t/>
            </a:r>
            <a:br>
              <a:rPr lang="cs-CZ" sz="2600" dirty="0"/>
            </a:br>
            <a:r>
              <a:rPr lang="cs-CZ" sz="2600" b="1" dirty="0"/>
              <a:t>10:00 - </a:t>
            </a:r>
            <a:r>
              <a:rPr lang="cs-CZ" sz="2600" b="1" dirty="0" smtClean="0"/>
              <a:t>10:30    Euroregion </a:t>
            </a:r>
            <a:r>
              <a:rPr lang="cs-CZ" sz="2600" b="1" dirty="0" err="1"/>
              <a:t>Glacensis</a:t>
            </a:r>
            <a:r>
              <a:rPr lang="cs-CZ" sz="2600" b="1" dirty="0"/>
              <a:t> pro neziskové organizace a veřejnou </a:t>
            </a:r>
            <a:r>
              <a:rPr lang="cs-CZ" sz="2600" b="1" dirty="0" smtClean="0"/>
              <a:t>		správu </a:t>
            </a:r>
            <a:r>
              <a:rPr lang="cs-CZ" sz="2600" b="1" dirty="0"/>
              <a:t>– příspěvek k Fondu </a:t>
            </a:r>
            <a:r>
              <a:rPr lang="cs-CZ" sz="2600" b="1" dirty="0" err="1" smtClean="0"/>
              <a:t>Mikroprojektů</a:t>
            </a:r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2600" dirty="0"/>
              <a:t/>
            </a:r>
            <a:br>
              <a:rPr lang="cs-CZ" sz="2600" dirty="0"/>
            </a:br>
            <a:r>
              <a:rPr lang="cs-CZ" sz="2600" dirty="0"/>
              <a:t>10:30 – </a:t>
            </a:r>
            <a:r>
              <a:rPr lang="cs-CZ" sz="2600" dirty="0" smtClean="0"/>
              <a:t>11:00    Presentace </a:t>
            </a:r>
            <a:r>
              <a:rPr lang="cs-CZ" sz="2600" dirty="0"/>
              <a:t>programu Cestování pro </a:t>
            </a:r>
            <a:r>
              <a:rPr lang="cs-CZ" sz="2600" dirty="0" smtClean="0"/>
              <a:t>všechny</a:t>
            </a:r>
            <a:br>
              <a:rPr lang="cs-CZ" sz="2600" dirty="0" smtClean="0"/>
            </a:br>
            <a:r>
              <a:rPr lang="cs-CZ" sz="2600" dirty="0"/>
              <a:t/>
            </a:r>
            <a:br>
              <a:rPr lang="cs-CZ" sz="2600" dirty="0"/>
            </a:br>
            <a:r>
              <a:rPr lang="cs-CZ" sz="2600" b="1" dirty="0"/>
              <a:t>11:00 – </a:t>
            </a:r>
            <a:r>
              <a:rPr lang="cs-CZ" sz="2600" b="1" dirty="0" smtClean="0"/>
              <a:t>13:00    Presentace </a:t>
            </a:r>
            <a:r>
              <a:rPr lang="cs-CZ" sz="2600" b="1" dirty="0"/>
              <a:t>projektových záměrů účastníků a osobní </a:t>
            </a:r>
            <a:r>
              <a:rPr lang="cs-CZ" sz="2600" b="1" dirty="0" smtClean="0"/>
              <a:t>		 konzultace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03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664" y="141277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Počet analyzovaných objektů 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b="1" dirty="0" smtClean="0">
                <a:solidFill>
                  <a:srgbClr val="002060"/>
                </a:solidFill>
              </a:rPr>
              <a:t>31.3.2012 = 48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2930145"/>
            <a:ext cx="7980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chemeClr val="accent2">
                    <a:lumMod val="50000"/>
                  </a:schemeClr>
                </a:solidFill>
              </a:rPr>
              <a:t>Ubytování a stravování = 38</a:t>
            </a:r>
          </a:p>
          <a:p>
            <a:r>
              <a:rPr lang="cs-CZ" sz="3000" b="1" dirty="0" smtClean="0">
                <a:solidFill>
                  <a:schemeClr val="accent2">
                    <a:lumMod val="50000"/>
                  </a:schemeClr>
                </a:solidFill>
              </a:rPr>
              <a:t>Památky = 9</a:t>
            </a:r>
          </a:p>
          <a:p>
            <a:r>
              <a:rPr lang="cs-CZ" sz="3000" b="1" dirty="0" smtClean="0">
                <a:solidFill>
                  <a:schemeClr val="accent2">
                    <a:lumMod val="50000"/>
                  </a:schemeClr>
                </a:solidFill>
              </a:rPr>
              <a:t>Trasy = 1</a:t>
            </a:r>
          </a:p>
          <a:p>
            <a:endParaRPr lang="cs-CZ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27" y="292494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27" y="4448944"/>
            <a:ext cx="1270000" cy="147320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23528" y="5373216"/>
            <a:ext cx="7980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002060"/>
                </a:solidFill>
              </a:rPr>
              <a:t>Výstupy v červenci 2012 na</a:t>
            </a:r>
          </a:p>
          <a:p>
            <a:r>
              <a:rPr lang="cs-CZ" sz="3000" b="1" dirty="0">
                <a:solidFill>
                  <a:srgbClr val="002060"/>
                </a:solidFill>
              </a:rPr>
              <a:t>	</a:t>
            </a:r>
            <a:r>
              <a:rPr lang="cs-CZ" sz="3000" b="1" dirty="0" smtClean="0">
                <a:solidFill>
                  <a:srgbClr val="002060"/>
                </a:solidFill>
                <a:hlinkClick r:id="rId10"/>
              </a:rPr>
              <a:t>www.jedemetaky.cz</a:t>
            </a:r>
            <a:r>
              <a:rPr lang="cs-CZ" sz="3000" b="1" dirty="0" smtClean="0">
                <a:solidFill>
                  <a:srgbClr val="002060"/>
                </a:solidFill>
              </a:rPr>
              <a:t> a v tištěném katalogu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32657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664" y="1412777"/>
            <a:ext cx="8956832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2060"/>
                </a:solidFill>
              </a:rPr>
              <a:t>Nejčastěji lehce odstranitelné bariéry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852936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600" dirty="0" smtClean="0"/>
              <a:t>Označení pokojů a společných prostor číslem nebo znakem pro nevidomé</a:t>
            </a:r>
          </a:p>
          <a:p>
            <a:pPr marL="342900" indent="-342900">
              <a:buAutoNum type="arabicParenR"/>
            </a:pPr>
            <a:r>
              <a:rPr lang="cs-CZ" sz="2600" dirty="0" smtClean="0"/>
              <a:t>Kontrastní označení schodiště</a:t>
            </a:r>
          </a:p>
          <a:p>
            <a:pPr marL="342900" indent="-342900">
              <a:buAutoNum type="arabicParenR"/>
            </a:pPr>
            <a:r>
              <a:rPr lang="cs-CZ" sz="2600" dirty="0" smtClean="0"/>
              <a:t>Madla na dveřích – vstupních, do pokoje, do koupelny atd.</a:t>
            </a:r>
          </a:p>
          <a:p>
            <a:pPr marL="342900" indent="-342900">
              <a:buAutoNum type="arabicParenR" startAt="4"/>
            </a:pPr>
            <a:r>
              <a:rPr lang="cs-CZ" sz="2600" dirty="0" smtClean="0"/>
              <a:t>Nevhodný jídelní lístek pro zrakově postižené</a:t>
            </a:r>
          </a:p>
          <a:p>
            <a:pPr marL="342900" indent="-342900">
              <a:buAutoNum type="arabicParenR" startAt="4"/>
            </a:pPr>
            <a:r>
              <a:rPr lang="cs-CZ" sz="2600" dirty="0" smtClean="0"/>
              <a:t>Neproškolený personál</a:t>
            </a:r>
          </a:p>
          <a:p>
            <a:pPr marL="342900" indent="-342900">
              <a:buAutoNum type="arabicParenR" startAt="4"/>
            </a:pPr>
            <a:r>
              <a:rPr lang="cs-CZ" sz="2600" dirty="0" smtClean="0"/>
              <a:t>Prostor zastavěný nábytkem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central7.cz/user_docs/5835_cws_cataloque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4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676" y="1335084"/>
            <a:ext cx="8784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600" dirty="0" smtClean="0"/>
              <a:t>Označení pokojů a společných prostor číslem nebo znakem pro nevidomé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26" name="Picture 2" descr="http://www.modroocko.cz/Fotografie/Zbozi/Original/DH0005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" y="2134182"/>
            <a:ext cx="40481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ifry.lasakovi.com/prakticke-aplikace/brailovo-pismo/brailovo-pismo-abeceda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772816"/>
            <a:ext cx="307657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6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63" y="1329614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2) Kontrastní označení schodiště – www.braillnet.cz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3074" name="Picture 2" descr="http://www.braillnet.cz/sons/docs/bariery/mp2/img/obr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51835"/>
            <a:ext cx="5743516" cy="49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0531" y="1412776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3) Madla na dveřích – vstupních, do pokoje, do koupelny atd.</a:t>
            </a:r>
          </a:p>
        </p:txBody>
      </p:sp>
      <p:pic>
        <p:nvPicPr>
          <p:cNvPr id="4098" name="Picture 2" descr="http://www.ortoservis.cz/pages/koupelnova_toaletni_madla/images/madlo-na-van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6" y="2060848"/>
            <a:ext cx="3169220" cy="32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rtoservis.cz/pages/koupelnova_toaletni_madla/images/madlo-k-WC-nastavitel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11" y="2636912"/>
            <a:ext cx="3152518" cy="38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9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ov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61" y="386631"/>
            <a:ext cx="76053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 descr="Popis: MAS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59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3" descr="Popis: logo-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7"/>
            <a:ext cx="1615844" cy="6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 PR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4" y="236613"/>
            <a:ext cx="19431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1026006"/>
            <a:ext cx="6708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Evropský zemědělský fond pro rozvoj venkova: Evropa investuje do venkovských oblastí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573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338176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4"/>
            </a:pPr>
            <a:r>
              <a:rPr lang="cs-CZ" sz="2600" dirty="0" smtClean="0"/>
              <a:t>Nevhodný jídelní lístek pro zrakově postižené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07704" y="2587157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Alespoň jeden jídelní lístek mít na bílém podkladu,</a:t>
            </a:r>
          </a:p>
          <a:p>
            <a:r>
              <a:rPr lang="cs-CZ" sz="1600" b="1" dirty="0" smtClean="0">
                <a:latin typeface="Arial" pitchFamily="34" charset="0"/>
                <a:cs typeface="Arial" pitchFamily="34" charset="0"/>
              </a:rPr>
              <a:t>černým tučným bezpatkový písmem velikosti 16</a:t>
            </a:r>
            <a:endParaRPr lang="cs-CZ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555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Orlické hory pro všechny</vt:lpstr>
      <vt:lpstr>Program:  9:00 – 9:30       OHP prezentace poznatků z terénních šetření –    počet analyzovaných, nejčastější lehce odstranitelné    bariéry, nejčastější těžce odstranitelné bariéry, zajímavé   projekty  9:30 – 10:00     Prezentace MAS na téma příklady dobré praxe a    připravované výzvy  10:00 - 10:30    Euroregion Glacensis pro neziskové organizace a veřejnou   správu – příspěvek k Fondu Mikroprojektů  10:30 – 11:00    Presentace programu Cestování pro všechny  11:00 – 13:00    Presentace projektových záměrů účastníků a osobní    konzultace </vt:lpstr>
      <vt:lpstr>Počet analyzovaných objektů  31.3.2012 = 48</vt:lpstr>
      <vt:lpstr>Prezentace aplikace PowerPoint</vt:lpstr>
      <vt:lpstr>Nejčastěji lehce odstranitelné bariéry</vt:lpstr>
      <vt:lpstr>Prezentace aplikace PowerPoint</vt:lpstr>
      <vt:lpstr>Prezentace aplikace PowerPoint</vt:lpstr>
      <vt:lpstr>Prezentace aplikace PowerPoint</vt:lpstr>
      <vt:lpstr>Prezentace aplikace PowerPoint</vt:lpstr>
      <vt:lpstr>Nejčastěji těžce odstranitelné bariéry</vt:lpstr>
      <vt:lpstr>Prezentace aplikace PowerPoint</vt:lpstr>
      <vt:lpstr>Prezentace aplikace PowerPoint</vt:lpstr>
      <vt:lpstr>Prezentace aplikace PowerPoint</vt:lpstr>
      <vt:lpstr>Prezentace aplikace PowerPoint</vt:lpstr>
      <vt:lpstr>Zajímavé projekty</vt:lpstr>
      <vt:lpstr>Zajímavé projekty</vt:lpstr>
      <vt:lpstr>Zajímavé projekty</vt:lpstr>
      <vt:lpstr>Zajímavé projekty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Orlické hory pro všechny</dc:title>
  <dc:creator>Uživatel</dc:creator>
  <cp:lastModifiedBy>Uživatel</cp:lastModifiedBy>
  <cp:revision>31</cp:revision>
  <cp:lastPrinted>2012-04-26T14:23:29Z</cp:lastPrinted>
  <dcterms:created xsi:type="dcterms:W3CDTF">2012-01-23T13:40:20Z</dcterms:created>
  <dcterms:modified xsi:type="dcterms:W3CDTF">2012-04-26T14:35:23Z</dcterms:modified>
</cp:coreProperties>
</file>